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6858000" cy="9906000" type="A4"/>
  <p:notesSz cx="9945688" cy="6858000"/>
  <p:defaultTextStyle>
    <a:defPPr>
      <a:defRPr lang="en-GB"/>
    </a:defPPr>
    <a:lvl1pPr algn="l" defTabSz="26938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269382" algn="l" defTabSz="26938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538764" algn="l" defTabSz="26938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808147" algn="l" defTabSz="26938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077529" algn="l" defTabSz="26938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1346911" algn="l" defTabSz="538764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1616293" algn="l" defTabSz="538764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1885676" algn="l" defTabSz="538764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2155058" algn="l" defTabSz="538764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374" autoAdjust="0"/>
  </p:normalViewPr>
  <p:slideViewPr>
    <p:cSldViewPr snapToGrid="0">
      <p:cViewPr varScale="1">
        <p:scale>
          <a:sx n="33" d="100"/>
          <a:sy n="33" d="100"/>
        </p:scale>
        <p:origin x="199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164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6F536-7AFA-4564-8BC1-9773548C866D}" type="datetimeFigureOut">
              <a:rPr lang="en-GB" smtClean="0"/>
              <a:t>14/06/2025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1950" y="857250"/>
            <a:ext cx="16017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4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164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EAC22-D74F-42F8-AE55-130287510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0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1950" y="857250"/>
            <a:ext cx="1601788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EAC22-D74F-42F8-AE55-1302875107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9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6" indent="0" algn="ctr">
              <a:buNone/>
              <a:defRPr sz="1350"/>
            </a:lvl3pPr>
            <a:lvl4pPr marL="1028709" indent="0" algn="ctr">
              <a:buNone/>
              <a:defRPr sz="1200"/>
            </a:lvl4pPr>
            <a:lvl5pPr marL="1371613" indent="0" algn="ctr">
              <a:buNone/>
              <a:defRPr sz="1200"/>
            </a:lvl5pPr>
            <a:lvl6pPr marL="1714516" indent="0" algn="ctr">
              <a:buNone/>
              <a:defRPr sz="1200"/>
            </a:lvl6pPr>
            <a:lvl7pPr marL="2057419" indent="0" algn="ctr">
              <a:buNone/>
              <a:defRPr sz="1200"/>
            </a:lvl7pPr>
            <a:lvl8pPr marL="2400322" indent="0" algn="ctr">
              <a:buNone/>
              <a:defRPr sz="1200"/>
            </a:lvl8pPr>
            <a:lvl9pPr marL="274322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F150-15FA-6238-11EE-47036C36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D87D-808D-4358-B181-F758E6558B04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27A61-8007-26E0-A92F-7AA8DD13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BC370-DDC7-6D26-976B-C0B3E59A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B80C-DF65-4937-81A3-B9D38F7B76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9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594BA-FA39-AC43-BC2E-40EF623B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6C3F-F60D-4E69-A036-A201E64FA233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B0F8A-68A6-3983-2120-19FC5FE7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F44AC-EECE-1DC1-AB4E-2D08B701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987D-A6C6-410B-803E-26E7BFF74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2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7B0F2-C32E-CE7E-2E17-A2D074D1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8CEF-1758-4EA2-9D32-901FDADED46E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5C572-C8A6-7327-1C41-975B41D4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98D0C-8BA2-667F-1061-5670446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C4073-A442-4F33-919E-D1866BBB4D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2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9AB5-3D48-EABB-AFBE-90AD4CE4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4BAE-33F6-4C6B-9590-74619E01419A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5A23F-147C-31EC-2A72-2BBFCBAB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97A0-0053-7342-84EE-F01A79E9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14EA-AF60-4674-A458-DEF053E69F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3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6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9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13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1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19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2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2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AC16D-F653-2DF4-BCD7-551567C4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B547-3572-4BBC-8D26-6E7E593CB14A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90861-3840-72EC-647C-A2AD53AE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3D197-ED0E-0FB5-2B76-7AF579A8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5E12-1B9D-408F-841C-211A13D3EA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2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72F714-4EEF-A6CC-0BE5-D428AB70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C023-8297-49FE-9DA1-57CEBEEB457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FE14E2-9B1F-465D-74D0-327A570E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BCDBC2-5593-91E4-95A2-7DEAC70D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B506-B566-4F6D-AE16-33E3A1F3BD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1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6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3" indent="0">
              <a:buNone/>
              <a:defRPr sz="1200" b="1"/>
            </a:lvl5pPr>
            <a:lvl6pPr marL="1714516" indent="0">
              <a:buNone/>
              <a:defRPr sz="1200" b="1"/>
            </a:lvl6pPr>
            <a:lvl7pPr marL="2057419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7"/>
            <a:ext cx="2915543" cy="119009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6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3" indent="0">
              <a:buNone/>
              <a:defRPr sz="1200" b="1"/>
            </a:lvl5pPr>
            <a:lvl6pPr marL="1714516" indent="0">
              <a:buNone/>
              <a:defRPr sz="1200" b="1"/>
            </a:lvl6pPr>
            <a:lvl7pPr marL="2057419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E02373-28A4-A360-1EBF-71503446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71CA-41D4-42D0-B422-1C89A1C273E2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6ECF13-DFEB-D5EC-667A-CBC2ADBE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122214-1FD7-F563-925C-9860C8FD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7123-B36B-4AD4-97A1-92AAD64B0C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8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6D16BD-AA57-D49F-E2E8-18AC613E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214EE-60FC-42B3-9998-3D6A9BE61E71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D1BED3-AC46-C8C7-F5AB-DAF685E9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6D3CEF-56D1-707F-0D72-5418A69C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7778-67B1-44F5-88E2-2662F04F6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29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4758E6-B69E-D4FB-3E78-C9F9A8A6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63793-8FE1-4A30-9BBC-0C55D7FC7D8B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ED120A-7A81-D888-A6EB-5685CFA0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280826-634D-480A-919A-E9D4DE81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07B3-B12A-45D6-A986-6280554EB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2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3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6" indent="0">
              <a:buNone/>
              <a:defRPr sz="900"/>
            </a:lvl3pPr>
            <a:lvl4pPr marL="1028709" indent="0">
              <a:buNone/>
              <a:defRPr sz="750"/>
            </a:lvl4pPr>
            <a:lvl5pPr marL="1371613" indent="0">
              <a:buNone/>
              <a:defRPr sz="750"/>
            </a:lvl5pPr>
            <a:lvl6pPr marL="1714516" indent="0">
              <a:buNone/>
              <a:defRPr sz="750"/>
            </a:lvl6pPr>
            <a:lvl7pPr marL="2057419" indent="0">
              <a:buNone/>
              <a:defRPr sz="750"/>
            </a:lvl7pPr>
            <a:lvl8pPr marL="2400322" indent="0">
              <a:buNone/>
              <a:defRPr sz="750"/>
            </a:lvl8pPr>
            <a:lvl9pPr marL="274322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A06720-F7AA-7398-81F6-6EFC4AA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6BD2-BA59-45E4-85DE-085CB978B032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1958E2-FD58-505F-4490-87A33015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15A437-FE63-5398-02FA-3BD4355A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33871-755E-498A-AE10-1B597EF452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8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6" indent="0">
              <a:buNone/>
              <a:defRPr sz="1800"/>
            </a:lvl3pPr>
            <a:lvl4pPr marL="1028709" indent="0">
              <a:buNone/>
              <a:defRPr sz="1500"/>
            </a:lvl4pPr>
            <a:lvl5pPr marL="1371613" indent="0">
              <a:buNone/>
              <a:defRPr sz="1500"/>
            </a:lvl5pPr>
            <a:lvl6pPr marL="1714516" indent="0">
              <a:buNone/>
              <a:defRPr sz="1500"/>
            </a:lvl6pPr>
            <a:lvl7pPr marL="2057419" indent="0">
              <a:buNone/>
              <a:defRPr sz="1500"/>
            </a:lvl7pPr>
            <a:lvl8pPr marL="2400322" indent="0">
              <a:buNone/>
              <a:defRPr sz="1500"/>
            </a:lvl8pPr>
            <a:lvl9pPr marL="2743225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3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6" indent="0">
              <a:buNone/>
              <a:defRPr sz="900"/>
            </a:lvl3pPr>
            <a:lvl4pPr marL="1028709" indent="0">
              <a:buNone/>
              <a:defRPr sz="750"/>
            </a:lvl4pPr>
            <a:lvl5pPr marL="1371613" indent="0">
              <a:buNone/>
              <a:defRPr sz="750"/>
            </a:lvl5pPr>
            <a:lvl6pPr marL="1714516" indent="0">
              <a:buNone/>
              <a:defRPr sz="750"/>
            </a:lvl6pPr>
            <a:lvl7pPr marL="2057419" indent="0">
              <a:buNone/>
              <a:defRPr sz="750"/>
            </a:lvl7pPr>
            <a:lvl8pPr marL="2400322" indent="0">
              <a:buNone/>
              <a:defRPr sz="750"/>
            </a:lvl8pPr>
            <a:lvl9pPr marL="274322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71AAC1-67B2-2BF3-851A-7D746D56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CC7E-2904-4BEF-945C-E9FACCC521C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41A09A-B7D1-3C5F-C30A-2A336300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7C8D4C-01BD-A6BC-F32F-17695645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962B-7EB9-42CB-ADAE-2384692432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8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F43A0-37B8-A2F4-9228-ED4776F7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547"/>
            <a:ext cx="5915025" cy="191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F82CB-012E-01D1-5CFC-6930C89C4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441"/>
            <a:ext cx="5915025" cy="628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FA3BA-2EBB-5618-7642-3D8041445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108"/>
            <a:ext cx="1543050" cy="52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1F3EA-871D-47F6-B21E-38B9D7CE08C9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14BE8-6604-3781-B644-B0A861954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108"/>
            <a:ext cx="2314575" cy="52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32607-33FA-942C-C6CA-F5720CDFA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108"/>
            <a:ext cx="1543050" cy="52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44D21F-CACA-49CD-B4AF-E81443B7FD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1">
          <a:solidFill>
            <a:schemeClr val="tx1"/>
          </a:solidFill>
          <a:latin typeface="Aptos Display" panose="020B0004020202020204" pitchFamily="34" charset="0"/>
        </a:defRPr>
      </a:lvl2pPr>
      <a:lvl3pPr algn="l" defTabSz="685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1">
          <a:solidFill>
            <a:schemeClr val="tx1"/>
          </a:solidFill>
          <a:latin typeface="Aptos Display" panose="020B0004020202020204" pitchFamily="34" charset="0"/>
        </a:defRPr>
      </a:lvl3pPr>
      <a:lvl4pPr algn="l" defTabSz="685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1">
          <a:solidFill>
            <a:schemeClr val="tx1"/>
          </a:solidFill>
          <a:latin typeface="Aptos Display" panose="020B0004020202020204" pitchFamily="34" charset="0"/>
        </a:defRPr>
      </a:lvl4pPr>
      <a:lvl5pPr algn="l" defTabSz="685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1">
          <a:solidFill>
            <a:schemeClr val="tx1"/>
          </a:solidFill>
          <a:latin typeface="Aptos Display" panose="020B0004020202020204" pitchFamily="34" charset="0"/>
        </a:defRPr>
      </a:lvl5pPr>
      <a:lvl6pPr marL="192893" algn="l" defTabSz="685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1">
          <a:solidFill>
            <a:schemeClr val="tx1"/>
          </a:solidFill>
          <a:latin typeface="Aptos Display" panose="020B0004020202020204" pitchFamily="34" charset="0"/>
        </a:defRPr>
      </a:lvl6pPr>
      <a:lvl7pPr marL="385785" algn="l" defTabSz="685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1">
          <a:solidFill>
            <a:schemeClr val="tx1"/>
          </a:solidFill>
          <a:latin typeface="Aptos Display" panose="020B0004020202020204" pitchFamily="34" charset="0"/>
        </a:defRPr>
      </a:lvl7pPr>
      <a:lvl8pPr marL="578678" algn="l" defTabSz="685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1">
          <a:solidFill>
            <a:schemeClr val="tx1"/>
          </a:solidFill>
          <a:latin typeface="Aptos Display" panose="020B0004020202020204" pitchFamily="34" charset="0"/>
        </a:defRPr>
      </a:lvl8pPr>
      <a:lvl9pPr marL="771571" algn="l" defTabSz="68517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1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170791" indent="-170791" algn="l" defTabSz="685171" rtl="0" eaLnBrk="1" fontAlgn="base" hangingPunct="1">
        <a:lnSpc>
          <a:spcPct val="90000"/>
        </a:lnSpc>
        <a:spcBef>
          <a:spcPts val="749"/>
        </a:spcBef>
        <a:spcAft>
          <a:spcPct val="0"/>
        </a:spcAft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1pPr>
      <a:lvl2pPr marL="513711" indent="-170791" algn="l" defTabSz="685171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56631" indent="-170791" algn="l" defTabSz="685171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199552" indent="-170791" algn="l" defTabSz="685171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72" indent="-170791" algn="l" defTabSz="685171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7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1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4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7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3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6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9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2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5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SCF0442.JPG">
            <a:extLst>
              <a:ext uri="{FF2B5EF4-FFF2-40B4-BE49-F238E27FC236}">
                <a16:creationId xmlns:a16="http://schemas.microsoft.com/office/drawing/2014/main" id="{989A9737-0060-E870-E574-4190C699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6" y="1275276"/>
            <a:ext cx="2777490" cy="207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1801F-B09E-3F8B-05AC-C42DBAC314FD}"/>
              </a:ext>
            </a:extLst>
          </p:cNvPr>
          <p:cNvSpPr txBox="1"/>
          <p:nvPr/>
        </p:nvSpPr>
        <p:spPr>
          <a:xfrm>
            <a:off x="3218036" y="1088139"/>
            <a:ext cx="3495973" cy="5459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solidFill>
                  <a:srgbClr val="FF0000"/>
                </a:solidFill>
                <a:latin typeface="+mn-lt"/>
              </a:rPr>
              <a:t>All Saints Church Kempston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rgbClr val="FF0000"/>
                </a:solidFill>
                <a:latin typeface="+mn-lt"/>
              </a:rPr>
              <a:t>Invite you to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rgbClr val="FF0000"/>
                </a:solidFill>
                <a:latin typeface="+mn-lt"/>
              </a:rPr>
              <a:t>Traditional Cream Teas, followed by a Talk about the History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rgbClr val="FF0000"/>
                </a:solidFill>
                <a:latin typeface="+mn-lt"/>
              </a:rPr>
              <a:t>of this 900 year old Kempston Church.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rgbClr val="FF0000"/>
                </a:solidFill>
                <a:latin typeface="+mn-lt"/>
              </a:rPr>
              <a:t>Explore the church and grounds which lead down to the River Ouse.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rgbClr val="FF0000"/>
                </a:solidFill>
                <a:latin typeface="+mn-lt"/>
              </a:rPr>
              <a:t>Church End, Kempston,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rgbClr val="FF0000"/>
                </a:solidFill>
                <a:latin typeface="+mn-lt"/>
              </a:rPr>
              <a:t>Post code MK43 8RH, free parking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88" b="1" dirty="0">
                <a:solidFill>
                  <a:srgbClr val="FF0000"/>
                </a:solidFill>
                <a:latin typeface="+mn-lt"/>
              </a:rPr>
              <a:t>Saturday 28</a:t>
            </a:r>
            <a:r>
              <a:rPr lang="en-GB" sz="1688" b="1" baseline="30000" dirty="0">
                <a:solidFill>
                  <a:srgbClr val="FF0000"/>
                </a:solidFill>
                <a:latin typeface="+mn-lt"/>
              </a:rPr>
              <a:t>th</a:t>
            </a:r>
            <a:r>
              <a:rPr lang="en-GB" sz="1688" b="1" dirty="0">
                <a:solidFill>
                  <a:srgbClr val="FF0000"/>
                </a:solidFill>
                <a:latin typeface="+mn-lt"/>
              </a:rPr>
              <a:t> June from 2 until 4pm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rgbClr val="FF0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3" name="TextBox 5">
            <a:extLst>
              <a:ext uri="{FF2B5EF4-FFF2-40B4-BE49-F238E27FC236}">
                <a16:creationId xmlns:a16="http://schemas.microsoft.com/office/drawing/2014/main" id="{17F6B644-BFF3-F0AE-70C9-08C40802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6" y="4029670"/>
            <a:ext cx="2622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endParaRPr lang="en-GB" altLang="en-US" sz="1350" dirty="0"/>
          </a:p>
          <a:p>
            <a:pPr eaLnBrk="1" hangingPunct="1"/>
            <a:r>
              <a:rPr lang="en-GB" altLang="en-US" sz="1350" dirty="0"/>
              <a:t>Donations appreciated</a:t>
            </a:r>
          </a:p>
          <a:p>
            <a:pPr eaLnBrk="1" hangingPunct="1"/>
            <a:r>
              <a:rPr lang="en-GB" altLang="en-US" sz="1350" dirty="0"/>
              <a:t>All proceeds to All Saints Church</a:t>
            </a:r>
          </a:p>
          <a:p>
            <a:pPr eaLnBrk="1" hangingPunct="1"/>
            <a:r>
              <a:rPr lang="en-GB" altLang="en-US" sz="1350" dirty="0"/>
              <a:t>General Funds.</a:t>
            </a:r>
          </a:p>
        </p:txBody>
      </p:sp>
      <p:sp>
        <p:nvSpPr>
          <p:cNvPr id="2054" name="TextBox 6">
            <a:extLst>
              <a:ext uri="{FF2B5EF4-FFF2-40B4-BE49-F238E27FC236}">
                <a16:creationId xmlns:a16="http://schemas.microsoft.com/office/drawing/2014/main" id="{2007EA0F-C6DB-5338-C190-40D096C93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91" y="5543699"/>
            <a:ext cx="286509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GB" altLang="en-US" sz="1350" dirty="0"/>
              <a:t>If you are attending it would helpful </a:t>
            </a:r>
          </a:p>
          <a:p>
            <a:pPr eaLnBrk="1" hangingPunct="1"/>
            <a:r>
              <a:rPr lang="en-GB" altLang="en-US" sz="1350" dirty="0"/>
              <a:t>if you could inform us please</a:t>
            </a:r>
          </a:p>
          <a:p>
            <a:pPr eaLnBrk="1" hangingPunct="1"/>
            <a:r>
              <a:rPr lang="en-GB" altLang="en-US" sz="1350" dirty="0"/>
              <a:t>for Catering purposes.</a:t>
            </a:r>
          </a:p>
          <a:p>
            <a:pPr eaLnBrk="1" hangingPunct="1"/>
            <a:r>
              <a:rPr lang="en-GB" altLang="en-US" sz="1350" dirty="0"/>
              <a:t>Tel:/</a:t>
            </a:r>
            <a:r>
              <a:rPr lang="en-GB" altLang="en-US" sz="1350" dirty="0" err="1"/>
              <a:t>whatsApp</a:t>
            </a:r>
            <a:r>
              <a:rPr lang="en-GB" altLang="en-US" sz="1350" dirty="0"/>
              <a:t>  Jan Long - 07969836341</a:t>
            </a:r>
          </a:p>
        </p:txBody>
      </p:sp>
      <p:pic>
        <p:nvPicPr>
          <p:cNvPr id="1026" name="Picture 2" descr="Pick Your Own – Strawberry Fields Farm Shop">
            <a:extLst>
              <a:ext uri="{FF2B5EF4-FFF2-40B4-BE49-F238E27FC236}">
                <a16:creationId xmlns:a16="http://schemas.microsoft.com/office/drawing/2014/main" id="{5C3264F8-EC8F-210A-C184-DD22AE4A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923884"/>
            <a:ext cx="2993698" cy="26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8BA443-3CE4-DF2D-4CE5-0B5F4AE0E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28" y="7564582"/>
            <a:ext cx="1797913" cy="17979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 and Talk Portrait  -  Compatibility Mode" id="{4299F288-B1EC-4890-941A-BF35F7806CE6}" vid="{6439DC2E-22D6-4330-B921-153E76BAE5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 and Talk Landscape</Template>
  <TotalTime>60</TotalTime>
  <Words>95</Words>
  <Application>Microsoft Office PowerPoint</Application>
  <PresentationFormat>A4 Paper (210x297 mm)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447969836341</dc:creator>
  <cp:lastModifiedBy>447969836341</cp:lastModifiedBy>
  <cp:revision>6</cp:revision>
  <cp:lastPrinted>2025-06-14T11:46:25Z</cp:lastPrinted>
  <dcterms:created xsi:type="dcterms:W3CDTF">2025-06-10T19:59:09Z</dcterms:created>
  <dcterms:modified xsi:type="dcterms:W3CDTF">2025-06-14T12:33:25Z</dcterms:modified>
</cp:coreProperties>
</file>